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1"/>
  </p:notesMasterIdLst>
  <p:sldIdLst>
    <p:sldId id="256" r:id="rId2"/>
    <p:sldId id="357" r:id="rId3"/>
    <p:sldId id="358" r:id="rId4"/>
    <p:sldId id="360" r:id="rId5"/>
    <p:sldId id="361" r:id="rId6"/>
    <p:sldId id="362" r:id="rId7"/>
    <p:sldId id="359" r:id="rId8"/>
    <p:sldId id="363" r:id="rId9"/>
    <p:sldId id="37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47" autoAdjust="0"/>
    <p:restoredTop sz="94660"/>
  </p:normalViewPr>
  <p:slideViewPr>
    <p:cSldViewPr>
      <p:cViewPr varScale="1">
        <p:scale>
          <a:sx n="103" d="100"/>
          <a:sy n="103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8EE4ED-142E-4B5E-8984-960868A6ACF0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6F0C64-77DB-4E78-864C-570F138A4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74354-45D4-4101-9D01-ECB9906D3765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3C6D4-060E-431C-A15F-1DBA97EC7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CE8F9-B683-4321-9A7F-B224AAED38BB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04E9-A58E-461C-8A10-03B1A68E2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DC97-B27F-437B-8012-053F6041EC30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D5D4-4063-4BE4-AE06-7449492B0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D6BA3-3DEE-4298-9964-ACB3BAC4C854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1CD9-D935-4A13-8251-5C8B7A7BE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56AA8-82A1-49B6-8A69-FE351DE80F31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01D35-8B3D-43F1-9B4E-6A3D1F472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91099-0E8E-40AE-A28C-E196284AC77A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D9E3-FB59-4EB0-B2C5-64B212210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9F6D3-0714-4BDC-A412-35449530B1D6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10953-0981-4C0D-830E-2EF5DDC95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F1D1-158F-4369-AB66-9BB7F77CF40C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BE56-8D5D-4BE8-9718-93E9251BB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B063F-FEF5-4D02-BDA1-598C98D50162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29E80-F57B-43B0-B796-B6C505E89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A9030-B6E0-40C3-A47D-2BE86549E875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BAEE2-E463-44BA-A058-6FEBE5512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D2CFD-17F3-4A5E-B7F3-2619867476BD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F1920-2B3E-49BD-9D6A-3CD29B9D7E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EC427-FB0A-4EBC-9099-7044821FC43A}" type="datetimeFigureOut">
              <a:rPr lang="en-US"/>
              <a:pPr>
                <a:defRPr/>
              </a:pPr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E2199E-11CD-4155-A74B-7527046FE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" TargetMode="External"/><Relationship Id="rId2" Type="http://schemas.openxmlformats.org/officeDocument/2006/relationships/hyperlink" Target="http://www.openoffic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zi.com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oral presentation skills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9200"/>
            <a:ext cx="6677025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7410" name="Content Placeholder 5" descr="powerpoin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1371600"/>
            <a:ext cx="5562600" cy="5240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0593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Do you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use visual aids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(</a:t>
            </a:r>
            <a:r>
              <a:rPr lang="en-US" sz="2400" dirty="0" err="1" smtClean="0">
                <a:latin typeface="Tahoma" pitchFamily="34" charset="0"/>
                <a:cs typeface="Tahoma" pitchFamily="34" charset="0"/>
              </a:rPr>
              <a:t>powerpoint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/ blackboard / pictures) when you give a presentation? Why? Why not?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What is a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'good' or 'bad' </a:t>
            </a:r>
            <a:r>
              <a:rPr lang="en-US" sz="2400" dirty="0" err="1" smtClean="0">
                <a:latin typeface="Tahoma" pitchFamily="34" charset="0"/>
                <a:cs typeface="Tahoma" pitchFamily="34" charset="0"/>
              </a:rPr>
              <a:t>powerpoint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presentation?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What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advice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would you give someone who is creating </a:t>
            </a:r>
            <a:r>
              <a:rPr lang="en-US" sz="2400" dirty="0" err="1" smtClean="0">
                <a:latin typeface="Tahoma" pitchFamily="34" charset="0"/>
                <a:cs typeface="Tahoma" pitchFamily="34" charset="0"/>
              </a:rPr>
              <a:t>powerpoint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slides for their presentation?</a:t>
            </a:r>
          </a:p>
        </p:txBody>
      </p:sp>
      <p:pic>
        <p:nvPicPr>
          <p:cNvPr id="18436" name="Picture 6" descr="visual aid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657600"/>
            <a:ext cx="2743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482" name="Content Placeholder 4" descr="death by powerpoin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1219200"/>
            <a:ext cx="6119813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3505200" cy="5486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bad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schemes</a:t>
            </a:r>
          </a:p>
          <a:p>
            <a:pPr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too much animation / motion</a:t>
            </a:r>
          </a:p>
          <a:p>
            <a:pPr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too many slides</a:t>
            </a:r>
          </a:p>
          <a:p>
            <a:pPr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not using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spellcheck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wrong font</a:t>
            </a:r>
          </a:p>
          <a:p>
            <a:pPr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too much data</a:t>
            </a:r>
          </a:p>
          <a:p>
            <a:pPr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put every word on the slides</a:t>
            </a:r>
          </a:p>
          <a:p>
            <a:pPr>
              <a:buFont typeface="Arial" charset="0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too many bullet points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8600" y="1219200"/>
            <a:ext cx="4487863" cy="7080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Put these problems in the correct order as</a:t>
            </a:r>
          </a:p>
          <a:p>
            <a:pPr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the comedian mentions them</a:t>
            </a:r>
          </a:p>
        </p:txBody>
      </p:sp>
    </p:spTree>
    <p:controls>
      <p:control spid="21510" name="ShockwaveFlash1" r:id="rId2" imgW="5105520" imgH="40384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295400"/>
            <a:ext cx="3733800" cy="50593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put every word on the slides</a:t>
            </a: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not using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spellcheck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too many bullet points</a:t>
            </a: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bad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schemes</a:t>
            </a: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too many slides</a:t>
            </a: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too much data</a:t>
            </a: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too much animation / motion</a:t>
            </a: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wrong font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3581400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Some reasons </a:t>
            </a:r>
            <a:r>
              <a:rPr lang="en-US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use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visual aids;</a:t>
            </a:r>
          </a:p>
          <a:p>
            <a:pPr>
              <a:buFont typeface="Arial" charset="0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Support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presentations - visual meaning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Show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relationships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Summarise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information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emphasis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whatever is being said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Clear pictures multiply the audience's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level of understanding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the material presented</a:t>
            </a:r>
          </a:p>
        </p:txBody>
      </p:sp>
      <p:pic>
        <p:nvPicPr>
          <p:cNvPr id="6" name="Picture 5" descr="visual aid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143000"/>
            <a:ext cx="3048000" cy="2557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0593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2400" u="sng" dirty="0" smtClean="0"/>
              <a:t>Alternatives to </a:t>
            </a:r>
            <a:r>
              <a:rPr lang="en-US" sz="2400" u="sng" dirty="0" err="1" smtClean="0"/>
              <a:t>Powerpoint</a:t>
            </a:r>
            <a:endParaRPr lang="en-US" sz="2400" u="sng" dirty="0" smtClean="0"/>
          </a:p>
          <a:p>
            <a:pPr>
              <a:buFont typeface="Arial" charset="0"/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open office </a:t>
            </a:r>
            <a:r>
              <a:rPr lang="en-US" sz="2400" dirty="0" smtClean="0">
                <a:hlinkClick r:id="rId2"/>
              </a:rPr>
              <a:t>http://www.openoffice.org/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err="1" smtClean="0"/>
              <a:t>google</a:t>
            </a:r>
            <a:r>
              <a:rPr lang="en-US" sz="2400" dirty="0" smtClean="0"/>
              <a:t> docs </a:t>
            </a:r>
            <a:r>
              <a:rPr lang="en-US" sz="2400" dirty="0" smtClean="0">
                <a:hlinkClick r:id="rId3"/>
              </a:rPr>
              <a:t>https://docs.google.com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err="1" smtClean="0"/>
              <a:t>Prezi</a:t>
            </a:r>
            <a:r>
              <a:rPr lang="en-US" sz="2400" dirty="0" smtClean="0"/>
              <a:t> - </a:t>
            </a:r>
            <a:r>
              <a:rPr lang="en-US" sz="2400" dirty="0" smtClean="0">
                <a:hlinkClick r:id="rId4"/>
              </a:rPr>
              <a:t>http://prezi.com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0593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Remember to;</a:t>
            </a:r>
          </a:p>
          <a:p>
            <a:pPr>
              <a:buFont typeface="Arial" charset="0"/>
              <a:buNone/>
            </a:pP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- </a:t>
            </a:r>
            <a:r>
              <a:rPr lang="en-US" sz="2400" dirty="0" err="1" smtClean="0">
                <a:latin typeface="Tahoma" pitchFamily="34" charset="0"/>
                <a:cs typeface="Tahoma" pitchFamily="34" charset="0"/>
              </a:rPr>
              <a:t>Organise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into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sections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(introduction, main body and conclusion)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- Use appropriate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signposting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language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- Consider your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delivery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(word / sentence stress, speed, connected speech, pausing)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- Give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clear instructions</a:t>
            </a:r>
            <a:endParaRPr lang="en-US" sz="2400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2452</TotalTime>
  <Words>215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Visual Aids</vt:lpstr>
      <vt:lpstr>Visual aids</vt:lpstr>
      <vt:lpstr>Visual aids</vt:lpstr>
      <vt:lpstr>Visual aids</vt:lpstr>
      <vt:lpstr>Visual aids</vt:lpstr>
      <vt:lpstr>Visual aids</vt:lpstr>
      <vt:lpstr>Visual aids</vt:lpstr>
      <vt:lpstr>Visual aids</vt:lpstr>
    </vt:vector>
  </TitlesOfParts>
  <Company>SEAMEO RELC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draynor</dc:creator>
  <cp:lastModifiedBy>draynor</cp:lastModifiedBy>
  <cp:revision>79</cp:revision>
  <dcterms:created xsi:type="dcterms:W3CDTF">2011-06-03T06:44:28Z</dcterms:created>
  <dcterms:modified xsi:type="dcterms:W3CDTF">2011-08-29T01:02:36Z</dcterms:modified>
</cp:coreProperties>
</file>